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342" r:id="rId3"/>
    <p:sldId id="354" r:id="rId4"/>
    <p:sldId id="356" r:id="rId5"/>
    <p:sldId id="357" r:id="rId6"/>
    <p:sldId id="363" r:id="rId7"/>
    <p:sldId id="364" r:id="rId8"/>
    <p:sldId id="365" r:id="rId9"/>
    <p:sldId id="361" r:id="rId10"/>
    <p:sldId id="360" r:id="rId11"/>
    <p:sldId id="355" r:id="rId12"/>
    <p:sldId id="366" r:id="rId13"/>
    <p:sldId id="367" r:id="rId14"/>
    <p:sldId id="353" r:id="rId15"/>
    <p:sldId id="400" r:id="rId16"/>
    <p:sldId id="40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4"/>
            <p14:sldId id="356"/>
            <p14:sldId id="357"/>
            <p14:sldId id="363"/>
            <p14:sldId id="364"/>
            <p14:sldId id="365"/>
            <p14:sldId id="361"/>
            <p14:sldId id="360"/>
            <p14:sldId id="355"/>
            <p14:sldId id="366"/>
            <p14:sldId id="367"/>
            <p14:sldId id="353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5427" autoAdjust="0"/>
  </p:normalViewPr>
  <p:slideViewPr>
    <p:cSldViewPr>
      <p:cViewPr varScale="1">
        <p:scale>
          <a:sx n="108" d="100"/>
          <a:sy n="108" d="100"/>
        </p:scale>
        <p:origin x="14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lHwdCMKG7JH7-dYANgVzwsEaOzzqLv2jR0C4K3jAZl4/edit?usp=sharing" TargetMode="External"/><Relationship Id="rId4" Type="http://schemas.openxmlformats.org/officeDocument/2006/relationships/hyperlink" Target="https://docs.google.com/forms/d/e/1FAIpQLSeQOPHqJ-lvKzQAiH_j-eJKhNrPI7C4zvEk8pUTANWGRPQTPg/viewform?usp=pp_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02</a:t>
            </a:r>
            <a:br>
              <a:rPr kumimoji="1" lang="en-US" altLang="zh-TW" sz="4800"/>
            </a:br>
            <a:r>
              <a:rPr kumimoji="1" lang="en-US" altLang="zh-TW" sz="4800"/>
              <a:t>Web Mario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20098"/>
              </p:ext>
            </p:extLst>
          </p:nvPr>
        </p:nvGraphicFramePr>
        <p:xfrm>
          <a:off x="395536" y="1401614"/>
          <a:ext cx="8358100" cy="4399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Membership Mechanism 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Complete Game Process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Basic Rules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Animations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Sound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80252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99170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1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Bonus 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 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1065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18452" y="5949280"/>
            <a:ext cx="39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Total score is at most 110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66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13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2200" dirty="0"/>
              <a:t>Deploy your web page to </a:t>
            </a:r>
            <a:r>
              <a:rPr kumimoji="1" lang="en-US" altLang="zh-TW" sz="2200" b="1" dirty="0"/>
              <a:t>Firebase page, </a:t>
            </a:r>
            <a:r>
              <a:rPr kumimoji="1" lang="en-US" altLang="zh-TW" sz="2200" dirty="0"/>
              <a:t>and ensure it works correctly.</a:t>
            </a:r>
          </a:p>
          <a:p>
            <a:r>
              <a:rPr lang="en-US" altLang="zh-TW" sz="2400" dirty="0"/>
              <a:t>Please add TA’s account to your Firebase project </a:t>
            </a:r>
          </a:p>
          <a:p>
            <a:r>
              <a:rPr kumimoji="1" lang="en-US" altLang="zh-TW" sz="2200" dirty="0"/>
              <a:t>Upload all source code to FTP. </a:t>
            </a:r>
          </a:p>
          <a:p>
            <a:pPr lvl="1"/>
            <a:r>
              <a:rPr kumimoji="1" lang="en-US" altLang="zh-TW" sz="2000" dirty="0"/>
              <a:t>.</a:t>
            </a:r>
            <a:r>
              <a:rPr kumimoji="1" lang="en-US" altLang="zh-TW" sz="1900" dirty="0"/>
              <a:t>html or .</a:t>
            </a:r>
            <a:r>
              <a:rPr kumimoji="1" lang="en-US" altLang="zh-TW" sz="1900" dirty="0" err="1"/>
              <a:t>css</a:t>
            </a:r>
            <a:r>
              <a:rPr kumimoji="1" lang="en-US" altLang="zh-TW" sz="1900" dirty="0"/>
              <a:t>, .</a:t>
            </a:r>
            <a:r>
              <a:rPr kumimoji="1" lang="en-US" altLang="zh-TW" sz="1900" dirty="0" err="1"/>
              <a:t>js</a:t>
            </a:r>
            <a:r>
              <a:rPr kumimoji="1" lang="en-US" altLang="zh-TW" sz="1900" dirty="0"/>
              <a:t>,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</a:t>
            </a:r>
            <a:r>
              <a:rPr kumimoji="1" lang="en-US" altLang="zh-TW" sz="1900" b="1" dirty="0" err="1">
                <a:solidFill>
                  <a:srgbClr val="FF0000"/>
                </a:solidFill>
              </a:rPr>
              <a:t>ts</a:t>
            </a:r>
            <a:r>
              <a:rPr kumimoji="1" lang="en-US" altLang="zh-TW" sz="1900" dirty="0"/>
              <a:t>, etc.</a:t>
            </a:r>
          </a:p>
          <a:p>
            <a:pPr lvl="1"/>
            <a:r>
              <a:rPr kumimoji="1" lang="en-US" altLang="zh-TW" sz="1900" dirty="0"/>
              <a:t>source files</a:t>
            </a:r>
          </a:p>
          <a:p>
            <a:pPr lvl="1"/>
            <a:r>
              <a:rPr kumimoji="1" lang="en-US" altLang="zh-TW" sz="1900" b="1" dirty="0">
                <a:solidFill>
                  <a:srgbClr val="FF0000"/>
                </a:solidFill>
              </a:rPr>
              <a:t>README.md</a:t>
            </a:r>
          </a:p>
          <a:p>
            <a:pPr lvl="1"/>
            <a:r>
              <a:rPr kumimoji="1" lang="en-US" altLang="zh-TW" sz="1900" dirty="0"/>
              <a:t>Zip all files into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Assignment02_</a:t>
            </a:r>
            <a:r>
              <a:rPr kumimoji="1" lang="zh-TW" altLang="en-US" sz="1900" b="1" dirty="0">
                <a:solidFill>
                  <a:srgbClr val="FF0000"/>
                </a:solidFill>
              </a:rPr>
              <a:t>學號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.zip</a:t>
            </a:r>
          </a:p>
          <a:p>
            <a:pPr marL="457200" lvl="1" indent="0">
              <a:buNone/>
            </a:pPr>
            <a:r>
              <a:rPr kumimoji="1" lang="en-US" altLang="zh-TW" sz="1900" dirty="0"/>
              <a:t>	(Ex: Assignment02_109062000.zip)</a:t>
            </a:r>
          </a:p>
          <a:p>
            <a:r>
              <a:rPr kumimoji="1" lang="en-US" altLang="zh-TW" sz="2200" dirty="0">
                <a:solidFill>
                  <a:srgbClr val="FF0000"/>
                </a:solidFill>
              </a:rPr>
              <a:t>FIRM deadline</a:t>
            </a:r>
            <a:r>
              <a:rPr kumimoji="1" lang="en-US" altLang="zh-TW" sz="2200">
                <a:solidFill>
                  <a:srgbClr val="FF0000"/>
                </a:solidFill>
              </a:rPr>
              <a:t>: 2022/05/22 </a:t>
            </a:r>
            <a:r>
              <a:rPr kumimoji="1" lang="en-US" altLang="zh-TW" sz="2200" dirty="0">
                <a:solidFill>
                  <a:srgbClr val="FF0000"/>
                </a:solidFill>
              </a:rPr>
              <a:t>23:59 (commit time)</a:t>
            </a:r>
          </a:p>
          <a:p>
            <a:r>
              <a:rPr kumimoji="1" lang="en-US" altLang="zh-TW" sz="2000" b="1" dirty="0"/>
              <a:t>MD5</a:t>
            </a:r>
            <a:r>
              <a:rPr kumimoji="1" lang="zh-TW" altLang="en-US" sz="2000" b="1" dirty="0"/>
              <a:t> </a:t>
            </a:r>
            <a:r>
              <a:rPr kumimoji="1" lang="en-US" altLang="zh-TW" sz="2000" b="1" dirty="0"/>
              <a:t>checksum</a:t>
            </a:r>
            <a:r>
              <a:rPr kumimoji="1" lang="zh-TW" altLang="en-US" sz="2000" b="1" dirty="0"/>
              <a:t> </a:t>
            </a:r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000" dirty="0"/>
              <a:t>)</a:t>
            </a:r>
            <a:endParaRPr kumimoji="1" lang="en-US" altLang="zh-TW" sz="2200" dirty="0">
              <a:solidFill>
                <a:srgbClr val="FF0000"/>
              </a:solidFill>
            </a:endParaRPr>
          </a:p>
          <a:p>
            <a:r>
              <a:rPr kumimoji="1" lang="en-US" altLang="zh-TW" sz="2200" dirty="0"/>
              <a:t>You will be </a:t>
            </a:r>
            <a:r>
              <a:rPr kumimoji="1" lang="en-US" altLang="zh-TW" sz="22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200" dirty="0"/>
              <a:t>under one of the following conditions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</a:t>
            </a:r>
            <a:r>
              <a:rPr kumimoji="1" lang="en-US" altLang="zh-TW" sz="19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to FTP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Not add TA’s account to your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2442314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4340" y="1556792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a</a:t>
            </a:r>
            <a:r>
              <a:rPr lang="zh-TW" altLang="en-US" sz="2800" dirty="0"/>
              <a:t> </a:t>
            </a:r>
            <a:r>
              <a:rPr lang="en-US" altLang="zh-TW" sz="2800" b="1" dirty="0"/>
              <a:t>“Mario style game” </a:t>
            </a:r>
            <a:r>
              <a:rPr lang="en-US" altLang="zh-TW" sz="2800" dirty="0"/>
              <a:t>by </a:t>
            </a:r>
            <a:r>
              <a:rPr lang="en-US" altLang="zh-TW" sz="2800" b="1" dirty="0"/>
              <a:t>Cocos Creator. </a:t>
            </a:r>
          </a:p>
          <a:p>
            <a:r>
              <a:rPr lang="en-US" altLang="zh-TW" sz="2800" dirty="0"/>
              <a:t>You can use the materials TAs provide or download needed materials from some open source webpages to beautify the appearance.</a:t>
            </a:r>
          </a:p>
          <a:p>
            <a:r>
              <a:rPr kumimoji="1" lang="en-US" altLang="zh-TW" sz="2800" dirty="0"/>
              <a:t>Deploy your web game to </a:t>
            </a:r>
            <a:r>
              <a:rPr kumimoji="1" lang="en-US" altLang="zh-TW" sz="2800" b="1" dirty="0"/>
              <a:t>Firebase page, </a:t>
            </a:r>
            <a:r>
              <a:rPr kumimoji="1" lang="en-US" altLang="zh-TW" sz="2800" dirty="0"/>
              <a:t>and ensure it works correctly.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800" dirty="0"/>
              <a:t>Report which items you have done (items in scoring page) and describing other functions or feature in REABME.md.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72B37BB-3B07-4645-921E-C2B42697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Mario</a:t>
            </a:r>
            <a:endParaRPr lang="zh-TW" altLang="en-US" dirty="0"/>
          </a:p>
        </p:txBody>
      </p:sp>
      <p:pic>
        <p:nvPicPr>
          <p:cNvPr id="7" name="mario_demo">
            <a:hlinkClick r:id="" action="ppaction://media"/>
            <a:extLst>
              <a:ext uri="{FF2B5EF4-FFF2-40B4-BE49-F238E27FC236}">
                <a16:creationId xmlns:a16="http://schemas.microsoft.com/office/drawing/2014/main" id="{5846CCFB-802C-4075-8E4F-BC1579A3C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80" y="1772816"/>
            <a:ext cx="610377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dirty="0"/>
              <a:t>Membership Mechanism (10%)</a:t>
            </a:r>
          </a:p>
          <a:p>
            <a:pPr lvl="1"/>
            <a:r>
              <a:rPr lang="en-US" altLang="zh-TW" dirty="0"/>
              <a:t>Sign up (5%)</a:t>
            </a:r>
          </a:p>
          <a:p>
            <a:pPr lvl="1"/>
            <a:r>
              <a:rPr lang="en-US" altLang="zh-TW" dirty="0"/>
              <a:t>Log in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You need to use Firebase to record users information (e.g., life, score…) instead of storing at localhost</a:t>
            </a:r>
          </a:p>
          <a:p>
            <a:r>
              <a:rPr lang="en-US" altLang="zh-TW" b="1" dirty="0"/>
              <a:t>Complete Game Process (5%)</a:t>
            </a:r>
          </a:p>
          <a:p>
            <a:pPr lvl="1"/>
            <a:r>
              <a:rPr lang="en-US" altLang="zh-TW" dirty="0"/>
              <a:t>Start menu</a:t>
            </a:r>
          </a:p>
          <a:p>
            <a:pPr lvl="1"/>
            <a:r>
              <a:rPr lang="en-US" altLang="zh-TW" dirty="0"/>
              <a:t>Level select</a:t>
            </a:r>
          </a:p>
          <a:p>
            <a:pPr lvl="1"/>
            <a:r>
              <a:rPr lang="en-US" altLang="zh-TW" dirty="0"/>
              <a:t>Game view(including game start / game over)</a:t>
            </a:r>
          </a:p>
          <a:p>
            <a:pPr lvl="1"/>
            <a:r>
              <a:rPr lang="en-US" altLang="zh-TW" dirty="0"/>
              <a:t>You need to control the game process according to current game &amp; player status</a:t>
            </a:r>
          </a:p>
        </p:txBody>
      </p:sp>
    </p:spTree>
    <p:extLst>
      <p:ext uri="{BB962C8B-B14F-4D97-AF65-F5344CB8AC3E}">
        <p14:creationId xmlns:p14="http://schemas.microsoft.com/office/powerpoint/2010/main" val="2837452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World Map: (5%)</a:t>
            </a:r>
          </a:p>
          <a:p>
            <a:pPr lvl="2"/>
            <a:r>
              <a:rPr lang="en-US" altLang="zh-TW" dirty="0"/>
              <a:t>The world must have </a:t>
            </a:r>
            <a:r>
              <a:rPr lang="en-US" altLang="zh-TW" b="1" dirty="0"/>
              <a:t>correct physics properties</a:t>
            </a:r>
            <a:r>
              <a:rPr lang="en-US" altLang="zh-TW" dirty="0"/>
              <a:t>, Ex: objects fall due to gravity, two different objects should collide with each other correctly, etc.</a:t>
            </a:r>
          </a:p>
          <a:p>
            <a:pPr lvl="2"/>
            <a:r>
              <a:rPr lang="en-US" altLang="zh-TW" dirty="0"/>
              <a:t>Background &amp; Camera should </a:t>
            </a:r>
            <a:r>
              <a:rPr lang="en-US" altLang="zh-TW" b="1" dirty="0"/>
              <a:t>move according to the player’s position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world maps.</a:t>
            </a:r>
          </a:p>
          <a:p>
            <a:pPr lvl="1"/>
            <a:r>
              <a:rPr lang="en-US" altLang="zh-TW" dirty="0"/>
              <a:t>Level Design: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2"/>
            <a:r>
              <a:rPr lang="en-US" altLang="zh-TW" dirty="0"/>
              <a:t>The scene should have “</a:t>
            </a:r>
            <a:r>
              <a:rPr lang="en-US" altLang="zh-TW" b="1" dirty="0"/>
              <a:t>Static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wall</a:t>
            </a:r>
          </a:p>
          <a:p>
            <a:pPr lvl="2"/>
            <a:r>
              <a:rPr lang="en-US" altLang="zh-TW" dirty="0"/>
              <a:t>The scene should include question blocks which can </a:t>
            </a:r>
            <a:r>
              <a:rPr lang="en-US" altLang="zh-TW" b="1" dirty="0"/>
              <a:t>interact with the player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Player: (15%)</a:t>
            </a:r>
          </a:p>
          <a:p>
            <a:pPr lvl="2"/>
            <a:r>
              <a:rPr lang="en-US" altLang="zh-TW" dirty="0"/>
              <a:t>Player should have correct physics properties.</a:t>
            </a:r>
          </a:p>
          <a:p>
            <a:pPr lvl="2"/>
            <a:r>
              <a:rPr lang="en-US" altLang="zh-TW" dirty="0"/>
              <a:t>User can control the player to </a:t>
            </a:r>
            <a:r>
              <a:rPr lang="en-US" altLang="zh-TW" b="1" dirty="0"/>
              <a:t>move and jump </a:t>
            </a:r>
            <a:r>
              <a:rPr lang="en-US" altLang="zh-TW" dirty="0"/>
              <a:t>by keyboard.</a:t>
            </a:r>
          </a:p>
          <a:p>
            <a:pPr lvl="2"/>
            <a:r>
              <a:rPr lang="en-US" altLang="zh-TW" dirty="0"/>
              <a:t>When player touches enemies or be attacked by enemies, it will get hurt or the number of its life will decrease.</a:t>
            </a:r>
          </a:p>
          <a:p>
            <a:pPr lvl="2"/>
            <a:r>
              <a:rPr lang="en-US" altLang="zh-TW" dirty="0"/>
              <a:t>When player get out of the bounds, the number of its life will decrease.</a:t>
            </a:r>
          </a:p>
          <a:p>
            <a:pPr lvl="2"/>
            <a:r>
              <a:rPr lang="en-US" altLang="zh-TW" dirty="0"/>
              <a:t>When player dies, it can reborn at the initial position.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23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Enemies: (15%)</a:t>
            </a:r>
          </a:p>
          <a:p>
            <a:pPr lvl="2"/>
            <a:r>
              <a:rPr lang="en-US" altLang="zh-TW" dirty="0"/>
              <a:t>Enemies should have correct physics properties.</a:t>
            </a:r>
          </a:p>
          <a:p>
            <a:pPr lvl="2"/>
            <a:r>
              <a:rPr lang="en-US" altLang="zh-TW" dirty="0"/>
              <a:t>At least two different types of enemies.</a:t>
            </a:r>
          </a:p>
          <a:p>
            <a:pPr lvl="2"/>
            <a:r>
              <a:rPr lang="en-US" altLang="zh-TW" dirty="0"/>
              <a:t>There must be </a:t>
            </a:r>
            <a:r>
              <a:rPr lang="en-US" altLang="zh-TW" b="1" dirty="0"/>
              <a:t>significant difference</a:t>
            </a:r>
            <a:r>
              <a:rPr lang="en-US" altLang="zh-TW" dirty="0"/>
              <a:t> between different types of enemies.</a:t>
            </a:r>
          </a:p>
          <a:p>
            <a:pPr lvl="2"/>
            <a:r>
              <a:rPr lang="en-US" altLang="zh-TW" dirty="0"/>
              <a:t>Only when player hits on their heads can kill them.</a:t>
            </a:r>
          </a:p>
          <a:p>
            <a:pPr lvl="1"/>
            <a:r>
              <a:rPr lang="en-US" altLang="zh-TW" dirty="0"/>
              <a:t>Question Blocks: (5%)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types of blocks.</a:t>
            </a:r>
          </a:p>
          <a:p>
            <a:pPr lvl="2"/>
            <a:r>
              <a:rPr lang="en-US" altLang="zh-TW" dirty="0"/>
              <a:t>Blocks can interact with player correctly.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945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976" y="1268760"/>
            <a:ext cx="8362047" cy="547260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b="1" dirty="0"/>
              <a:t>Animations (10%)</a:t>
            </a:r>
          </a:p>
          <a:p>
            <a:pPr lvl="1"/>
            <a:r>
              <a:rPr lang="en-US" altLang="zh-TW" sz="2600" dirty="0"/>
              <a:t>Player has walk &amp; jump animations (5%)</a:t>
            </a:r>
          </a:p>
          <a:p>
            <a:pPr lvl="1"/>
            <a:r>
              <a:rPr lang="en-US" altLang="zh-TW" sz="2600" dirty="0"/>
              <a:t>Enemies Animation (each for 2%, up to 5%)</a:t>
            </a:r>
          </a:p>
          <a:p>
            <a:r>
              <a:rPr lang="en-US" altLang="zh-TW" b="1" dirty="0"/>
              <a:t>Sound Effects (10%)</a:t>
            </a:r>
          </a:p>
          <a:p>
            <a:pPr lvl="1"/>
            <a:r>
              <a:rPr lang="en-US" altLang="zh-TW" sz="2600" dirty="0"/>
              <a:t>At least one BGM (2%)</a:t>
            </a:r>
          </a:p>
          <a:p>
            <a:pPr lvl="1"/>
            <a:r>
              <a:rPr lang="en-US" altLang="zh-TW" sz="2600" dirty="0"/>
              <a:t>Player Jump &amp; die sound effects</a:t>
            </a:r>
            <a:r>
              <a:rPr lang="en-US" altLang="zh-TW" sz="2600" b="1" dirty="0"/>
              <a:t> </a:t>
            </a:r>
            <a:r>
              <a:rPr lang="en-US" altLang="zh-TW" sz="2600" dirty="0"/>
              <a:t>(3%)</a:t>
            </a:r>
          </a:p>
          <a:p>
            <a:pPr lvl="1"/>
            <a:r>
              <a:rPr lang="en-US" altLang="zh-TW" sz="2600" dirty="0"/>
              <a:t>Additional sound effects (each for 1%, up to 5%)</a:t>
            </a:r>
          </a:p>
          <a:p>
            <a:pPr lvl="1"/>
            <a:r>
              <a:rPr lang="en-US" altLang="zh-TW" sz="2600" b="1" dirty="0"/>
              <a:t>All sound effects can’t stop BGM</a:t>
            </a:r>
          </a:p>
          <a:p>
            <a:r>
              <a:rPr lang="en-US" altLang="zh-TW" b="1" dirty="0"/>
              <a:t>UI (10%)</a:t>
            </a:r>
          </a:p>
          <a:p>
            <a:pPr lvl="1"/>
            <a:r>
              <a:rPr lang="en-US" altLang="zh-TW" sz="2600" dirty="0"/>
              <a:t>Player life(the number of life must be able to read &amp; write on firebase) (3%)</a:t>
            </a:r>
          </a:p>
          <a:p>
            <a:pPr lvl="1"/>
            <a:r>
              <a:rPr lang="en-US" altLang="zh-TW" sz="2600" dirty="0"/>
              <a:t>Player score(the score must be able to read &amp; write on firebase)  (5%)</a:t>
            </a:r>
          </a:p>
          <a:p>
            <a:pPr lvl="1"/>
            <a:r>
              <a:rPr lang="en-US" altLang="zh-TW" sz="2600" dirty="0"/>
              <a:t>Timer (2%)</a:t>
            </a:r>
          </a:p>
          <a:p>
            <a:r>
              <a:rPr lang="en-US" altLang="zh-TW" b="1" dirty="0"/>
              <a:t>Appearance</a:t>
            </a:r>
            <a:r>
              <a:rPr lang="en-US" altLang="zh-TW" dirty="0"/>
              <a:t>(subjective) (5%)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02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Bonus (At most 15%)</a:t>
            </a:r>
          </a:p>
          <a:p>
            <a:pPr lvl="1"/>
            <a:r>
              <a:rPr lang="en-US" altLang="zh-TW" dirty="0"/>
              <a:t>Leaderboard (5%)</a:t>
            </a:r>
          </a:p>
          <a:p>
            <a:pPr lvl="1"/>
            <a:r>
              <a:rPr lang="en-US" altLang="zh-TW" dirty="0"/>
              <a:t>Multi-player game</a:t>
            </a:r>
          </a:p>
          <a:p>
            <a:pPr lvl="2"/>
            <a:r>
              <a:rPr lang="en-US" altLang="zh-TW" dirty="0"/>
              <a:t>Set up another backend server for online version</a:t>
            </a:r>
            <a:r>
              <a:rPr lang="zh-TW" altLang="en-US" dirty="0"/>
              <a:t> </a:t>
            </a:r>
            <a:r>
              <a:rPr lang="en-US" altLang="zh-TW" dirty="0"/>
              <a:t>(15%) </a:t>
            </a:r>
          </a:p>
          <a:p>
            <a:pPr lvl="2"/>
            <a:r>
              <a:rPr lang="en-US" altLang="zh-TW" dirty="0"/>
              <a:t>Offline version (5%)</a:t>
            </a:r>
          </a:p>
          <a:p>
            <a:pPr lvl="1"/>
            <a:r>
              <a:rPr lang="en-US" altLang="zh-TW" dirty="0"/>
              <a:t>Others?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1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2136</TotalTime>
  <Words>964</Words>
  <Application>Microsoft Macintosh PowerPoint</Application>
  <PresentationFormat>如螢幕大小 (4:3)</PresentationFormat>
  <Paragraphs>135</Paragraphs>
  <Slides>15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標楷體</vt:lpstr>
      <vt:lpstr>Stencil Std</vt:lpstr>
      <vt:lpstr>Arial</vt:lpstr>
      <vt:lpstr>Calibri</vt:lpstr>
      <vt:lpstr>Course_PPTX_Theme</vt:lpstr>
      <vt:lpstr>Assignment 02 Web Mario</vt:lpstr>
      <vt:lpstr>Goal</vt:lpstr>
      <vt:lpstr>Mario</vt:lpstr>
      <vt:lpstr>Scoring</vt:lpstr>
      <vt:lpstr>Scoring</vt:lpstr>
      <vt:lpstr>Scoring</vt:lpstr>
      <vt:lpstr>Scoring</vt:lpstr>
      <vt:lpstr>Scoring</vt:lpstr>
      <vt:lpstr>Scoring</vt:lpstr>
      <vt:lpstr>Scoring</vt:lpstr>
      <vt:lpstr>Add permission to TA’s account</vt:lpstr>
      <vt:lpstr>Add permission to TA’s account</vt:lpstr>
      <vt:lpstr>Reminder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Microsoft Office User</cp:lastModifiedBy>
  <cp:revision>201</cp:revision>
  <cp:lastPrinted>1601-01-01T00:00:00Z</cp:lastPrinted>
  <dcterms:created xsi:type="dcterms:W3CDTF">2018-01-25T06:12:58Z</dcterms:created>
  <dcterms:modified xsi:type="dcterms:W3CDTF">2022-05-02T03:40:33Z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